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9"/>
  </p:notesMasterIdLst>
  <p:handoutMasterIdLst>
    <p:handoutMasterId r:id="rId10"/>
  </p:handoutMasterIdLst>
  <p:sldIdLst>
    <p:sldId id="549" r:id="rId5"/>
    <p:sldId id="425" r:id="rId6"/>
    <p:sldId id="589" r:id="rId7"/>
    <p:sldId id="557" r:id="rId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25578F"/>
    <a:srgbClr val="C7FF17"/>
    <a:srgbClr val="0070AD"/>
    <a:srgbClr val="E6E7E7"/>
    <a:srgbClr val="12ABDB"/>
    <a:srgbClr val="300B48"/>
    <a:srgbClr val="D9D9D9"/>
    <a:srgbClr val="95E616"/>
    <a:srgbClr val="FF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autoAdjust="0"/>
    <p:restoredTop sz="96195" autoAdjust="0"/>
  </p:normalViewPr>
  <p:slideViewPr>
    <p:cSldViewPr>
      <p:cViewPr>
        <p:scale>
          <a:sx n="96" d="100"/>
          <a:sy n="96" d="100"/>
        </p:scale>
        <p:origin x="1728" y="11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208"/>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88"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notesMaster" Target="notesMasters/notesMaster1.xml"/><Relationship Id="rId1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01/12/17</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01/12/17</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14.svg"/><Relationship Id="rId5" Type="http://schemas.openxmlformats.org/officeDocument/2006/relationships/image" Target="../media/image2.png"/><Relationship Id="rId6" Type="http://schemas.openxmlformats.org/officeDocument/2006/relationships/image" Target="../media/image2.sv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 Id="rId26" Type="http://schemas.openxmlformats.org/officeDocument/2006/relationships/image" Target="../media/image2.svg"/><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5"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4" Type="http://schemas.openxmlformats.org/officeDocument/2006/relationships/image" Target="../media/image2.png"/><Relationship Id="rId5" Type="http://schemas.openxmlformats.org/officeDocument/2006/relationships/image" Target="../media/image2.svg"/><Relationship Id="rId6"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23.svg"/><Relationship Id="rId5"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4" Type="http://schemas.openxmlformats.org/officeDocument/2006/relationships/hyperlink" Target="https://www.capgemini.com/optimize-your-business-and-it-operations" TargetMode="External"/><Relationship Id="rId5"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2.svg"/><Relationship Id="rId6"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13" Type="http://schemas.openxmlformats.org/officeDocument/2006/relationships/hyperlink" Target="http://www.capgemini.com/about/how-we-work/rightshorer" TargetMode="External"/><Relationship Id="rId14" Type="http://schemas.openxmlformats.org/officeDocument/2006/relationships/hyperlink" Target="http://www.capgemini.com/" TargetMode="External"/><Relationship Id="rId15" Type="http://schemas.openxmlformats.org/officeDocument/2006/relationships/image" Target="../media/image21.png"/><Relationship Id="rId1" Type="http://schemas.openxmlformats.org/officeDocument/2006/relationships/slideMaster" Target="../slideMasters/slideMaster3.xml"/><Relationship Id="rId2" Type="http://schemas.openxmlformats.org/officeDocument/2006/relationships/hyperlink" Target="http://www.linkedin.com/company/capgemini" TargetMode="External"/><Relationship Id="rId3" Type="http://schemas.openxmlformats.org/officeDocument/2006/relationships/image" Target="../media/image16.png"/><Relationship Id="rId4" Type="http://schemas.openxmlformats.org/officeDocument/2006/relationships/hyperlink" Target="http://www.slideshare.net/capgemini" TargetMode="External"/><Relationship Id="rId5" Type="http://schemas.openxmlformats.org/officeDocument/2006/relationships/image" Target="../media/image17.png"/><Relationship Id="rId6" Type="http://schemas.openxmlformats.org/officeDocument/2006/relationships/hyperlink" Target="http://www.twitter.com/capgemini" TargetMode="External"/><Relationship Id="rId7" Type="http://schemas.openxmlformats.org/officeDocument/2006/relationships/image" Target="../media/image18.png"/><Relationship Id="rId8" Type="http://schemas.openxmlformats.org/officeDocument/2006/relationships/hyperlink" Target="http://www.youtube.com/capgeminimedia" TargetMode="External"/><Relationship Id="rId9" Type="http://schemas.openxmlformats.org/officeDocument/2006/relationships/image" Target="../media/image19.png"/><Relationship Id="rId10" Type="http://schemas.openxmlformats.org/officeDocument/2006/relationships/hyperlink" Target="http://www.facebook.com/capgemini"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svg"/><Relationship Id="rId5" Type="http://schemas.openxmlformats.org/officeDocument/2006/relationships/image" Target="../media/image2.png"/><Relationship Id="rId7" Type="http://schemas.openxmlformats.org/officeDocument/2006/relationships/image" Target="../media/image2.svg"/><Relationship Id="rId8"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4"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4" Type="http://schemas.openxmlformats.org/officeDocument/2006/relationships/image" Target="../media/image25.png"/><Relationship Id="rId5" Type="http://schemas.openxmlformats.org/officeDocument/2006/relationships/image" Target="../media/image29.svg"/><Relationship Id="rId6"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svg"/><Relationship Id="rId4" Type="http://schemas.openxmlformats.org/officeDocument/2006/relationships/hyperlink" Target="https://www.capgemini.com/optimize-your-business-and-it-operations" TargetMode="External"/><Relationship Id="rId5"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4.svg"/><Relationship Id="rId5" Type="http://schemas.openxmlformats.org/officeDocument/2006/relationships/hyperlink" Target="https://www.capgemini.com/optimize-your-business-and-it-operations" TargetMode="External"/><Relationship Id="rId6"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5"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4" Type="http://schemas.openxmlformats.org/officeDocument/2006/relationships/image" Target="../media/image2.png"/><Relationship Id="rId5" Type="http://schemas.openxmlformats.org/officeDocument/2006/relationships/image" Target="../media/image2.sv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105924"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Software</a:t>
            </a:r>
            <a:r>
              <a:rPr lang="en-US" sz="800" kern="0" baseline="0" dirty="0" smtClean="0">
                <a:solidFill>
                  <a:schemeClr val="tx2"/>
                </a:solidFill>
                <a:latin typeface="+mj-lt"/>
                <a:cs typeface="Arial" panose="020B0604020202020204" pitchFamily="34" charset="0"/>
              </a:rPr>
              <a:t> Engineering Track </a:t>
            </a:r>
            <a:r>
              <a:rPr lang="en-US" sz="800" kern="0" dirty="0" smtClean="0">
                <a:solidFill>
                  <a:schemeClr val="tx2"/>
                </a:solidFill>
                <a:latin typeface="+mj-lt"/>
                <a:cs typeface="Arial" panose="020B0604020202020204" pitchFamily="34" charset="0"/>
              </a:rPr>
              <a:t>| Rick</a:t>
            </a:r>
            <a:r>
              <a:rPr lang="en-US" sz="800" kern="0" baseline="0" dirty="0" smtClean="0">
                <a:solidFill>
                  <a:schemeClr val="tx2"/>
                </a:solidFill>
                <a:latin typeface="+mj-lt"/>
                <a:cs typeface="Arial" panose="020B0604020202020204" pitchFamily="34" charset="0"/>
              </a:rPr>
              <a:t> Artz</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n-lt"/>
                <a:ea typeface="+mn-ea"/>
                <a:cs typeface="Arial" panose="020B0604020202020204" pitchFamily="34" charset="0"/>
              </a:rPr>
              <a:t>Software</a:t>
            </a:r>
            <a:r>
              <a:rPr lang="en-US" sz="800" kern="0" baseline="0" dirty="0" smtClean="0">
                <a:solidFill>
                  <a:schemeClr val="tx2"/>
                </a:solidFill>
                <a:latin typeface="+mn-lt"/>
                <a:ea typeface="+mn-ea"/>
                <a:cs typeface="Arial" panose="020B0604020202020204" pitchFamily="34" charset="0"/>
              </a:rPr>
              <a:t> Engineering Track </a:t>
            </a:r>
            <a:r>
              <a:rPr lang="en-US" sz="800" kern="0" dirty="0" smtClean="0">
                <a:solidFill>
                  <a:schemeClr val="tx2"/>
                </a:solidFill>
                <a:latin typeface="+mn-lt"/>
                <a:ea typeface="+mn-ea"/>
                <a:cs typeface="Arial" panose="020B0604020202020204" pitchFamily="34" charset="0"/>
              </a:rPr>
              <a:t>| Rick</a:t>
            </a:r>
            <a:r>
              <a:rPr lang="en-US" sz="800" kern="0" baseline="0" dirty="0" smtClean="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nl-NL" smtClean="0"/>
              <a:t>Sleep de afbeelding naar de tijdelijke aanduiding of klik op het pictogram als u een afbeelding wilt toevoegen</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2.xml"/><Relationship Id="rId6" Type="http://schemas.openxmlformats.org/officeDocument/2006/relationships/image" Target="../media/image2.png"/><Relationship Id="rId7" Type="http://schemas.openxmlformats.org/officeDocument/2006/relationships/image" Target="../media/image2.sv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8.xml"/><Relationship Id="rId20" Type="http://schemas.openxmlformats.org/officeDocument/2006/relationships/slideLayout" Target="../slideLayouts/slideLayout29.xml"/><Relationship Id="rId21" Type="http://schemas.openxmlformats.org/officeDocument/2006/relationships/slideLayout" Target="../slideLayouts/slideLayout30.xml"/><Relationship Id="rId22" Type="http://schemas.openxmlformats.org/officeDocument/2006/relationships/slideLayout" Target="../slideLayouts/slideLayout31.xml"/><Relationship Id="rId23" Type="http://schemas.openxmlformats.org/officeDocument/2006/relationships/theme" Target="../theme/theme3.xml"/><Relationship Id="rId24" Type="http://schemas.openxmlformats.org/officeDocument/2006/relationships/image" Target="../media/image2.png"/><Relationship Id="rId26" Type="http://schemas.openxmlformats.org/officeDocument/2006/relationships/image" Target="../media/image2.svg"/><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slideLayout" Target="../slideLayouts/slideLayout25.xml"/><Relationship Id="rId17" Type="http://schemas.openxmlformats.org/officeDocument/2006/relationships/slideLayout" Target="../slideLayouts/slideLayout26.xml"/><Relationship Id="rId18" Type="http://schemas.openxmlformats.org/officeDocument/2006/relationships/slideLayout" Target="../slideLayouts/slideLayout27.xml"/><Relationship Id="rId19" Type="http://schemas.openxmlformats.org/officeDocument/2006/relationships/slideLayout" Target="../slideLayouts/slideLayout28.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theme" Target="../theme/theme4.xml"/><Relationship Id="rId10" Type="http://schemas.openxmlformats.org/officeDocument/2006/relationships/image" Target="../media/image2.png"/><Relationship Id="rId21" Type="http://schemas.openxmlformats.org/officeDocument/2006/relationships/image" Target="../media/image2.svg"/><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0E257C33-C607-4F39-94FD-853E5F7CDFAF}"/>
              </a:ext>
            </a:extLst>
          </p:cNvPr>
          <p:cNvSpPr>
            <a:spLocks noGrp="1"/>
          </p:cNvSpPr>
          <p:nvPr>
            <p:ph type="body" sz="quarter" idx="11"/>
          </p:nvPr>
        </p:nvSpPr>
        <p:spPr/>
        <p:txBody>
          <a:bodyPr/>
          <a:lstStyle/>
          <a:p>
            <a:r>
              <a:rPr lang="en-US" dirty="0" smtClean="0"/>
              <a:t>Software Engineering Track</a:t>
            </a:r>
            <a:endParaRPr lang="pt-PT" dirty="0"/>
          </a:p>
        </p:txBody>
      </p:sp>
      <p:sp>
        <p:nvSpPr>
          <p:cNvPr id="6" name="Text Placeholder 5">
            <a:extLst>
              <a:ext uri="{FF2B5EF4-FFF2-40B4-BE49-F238E27FC236}">
                <a16:creationId xmlns="" xmlns:a16="http://schemas.microsoft.com/office/drawing/2014/main" id="{3F70568B-4014-4005-A2F1-27137DEEE69A}"/>
              </a:ext>
            </a:extLst>
          </p:cNvPr>
          <p:cNvSpPr>
            <a:spLocks noGrp="1"/>
          </p:cNvSpPr>
          <p:nvPr>
            <p:ph type="body" sz="quarter" idx="12"/>
          </p:nvPr>
        </p:nvSpPr>
        <p:spPr/>
        <p:txBody>
          <a:bodyPr/>
          <a:lstStyle/>
          <a:p>
            <a:pPr lvl="0"/>
            <a:r>
              <a:rPr lang="en-US" dirty="0" smtClean="0"/>
              <a:t>Rick Artz</a:t>
            </a:r>
            <a:endParaRPr lang="en-US" dirty="0"/>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p:txBody>
          <a:bodyPr/>
          <a:lstStyle/>
          <a:p>
            <a:r>
              <a:rPr lang="en-US" dirty="0" smtClean="0"/>
              <a:t>Debugging assignment</a:t>
            </a:r>
            <a:endParaRPr lang="pt-PT"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291165"/>
            <a:ext cx="11304637" cy="5183320"/>
          </a:xfrm>
        </p:spPr>
        <p:txBody>
          <a:bodyPr/>
          <a:lstStyle/>
          <a:p>
            <a:r>
              <a:rPr lang="en-US" dirty="0" smtClean="0"/>
              <a:t>You have been given responsibility for an application that was built months earlier. Users have reported a few bugs and there seem to be something wrong with the codebase. The previous team is not available for help or explanations, since many of them do not work here anymore. It is up to you to fix all build errors and fix the bugs users have reported.</a:t>
            </a:r>
          </a:p>
          <a:p>
            <a:endParaRPr lang="en-US" dirty="0"/>
          </a:p>
          <a:p>
            <a:r>
              <a:rPr lang="en-US" dirty="0" smtClean="0"/>
              <a:t>Assignment 1: Make the project buildable again!</a:t>
            </a:r>
          </a:p>
          <a:p>
            <a:endParaRPr lang="en-US" dirty="0"/>
          </a:p>
          <a:p>
            <a:r>
              <a:rPr lang="en-US" dirty="0" smtClean="0"/>
              <a:t>Assignment 2: </a:t>
            </a:r>
            <a:r>
              <a:rPr lang="en-US" smtClean="0"/>
              <a:t>Fix user/tester </a:t>
            </a:r>
            <a:r>
              <a:rPr lang="en-US" dirty="0" smtClean="0"/>
              <a:t>reported bugs stated below:</a:t>
            </a:r>
          </a:p>
          <a:p>
            <a:endParaRPr lang="en-US" dirty="0"/>
          </a:p>
          <a:p>
            <a:r>
              <a:rPr lang="en-US" b="1" dirty="0" smtClean="0"/>
              <a:t>Bug 1: </a:t>
            </a:r>
            <a:r>
              <a:rPr lang="en-US" dirty="0" smtClean="0"/>
              <a:t>Reported by a front-end user just now: “Whatever I do, I always seem to be getting the same dumb movie back, my movies do not seem to be created!”</a:t>
            </a:r>
            <a:br>
              <a:rPr lang="en-US" dirty="0" smtClean="0"/>
            </a:br>
            <a:endParaRPr lang="en-US" dirty="0" smtClean="0"/>
          </a:p>
          <a:p>
            <a:r>
              <a:rPr lang="en-US" b="1" dirty="0" smtClean="0"/>
              <a:t>Bug 2: </a:t>
            </a:r>
            <a:r>
              <a:rPr lang="en-US" dirty="0"/>
              <a:t>Reported by a front-end user </a:t>
            </a:r>
            <a:r>
              <a:rPr lang="en-US" dirty="0" smtClean="0"/>
              <a:t>two days ago: “When I create a movie, I cannot dismiss the dialog!!!”.</a:t>
            </a:r>
            <a:br>
              <a:rPr lang="en-US" dirty="0" smtClean="0"/>
            </a:br>
            <a:endParaRPr lang="en-US" dirty="0"/>
          </a:p>
          <a:p>
            <a:r>
              <a:rPr lang="en-US" b="1" dirty="0" smtClean="0"/>
              <a:t>Bug 3: </a:t>
            </a:r>
            <a:r>
              <a:rPr lang="en-US" dirty="0" smtClean="0"/>
              <a:t>Reported by a front-end tester a while back: “Sometimes when I create a new movie on a very slow Internet connection I do not seem to be getting that movie back when the popup closes, only after I create another movie I get that movie back from the previous creation (but not the one I just created!).”</a:t>
            </a:r>
            <a:br>
              <a:rPr lang="en-US" dirty="0" smtClean="0"/>
            </a:br>
            <a:endParaRPr lang="en-US" dirty="0"/>
          </a:p>
          <a:p>
            <a:r>
              <a:rPr lang="en-US" b="1" dirty="0" smtClean="0"/>
              <a:t>Bug 4: </a:t>
            </a:r>
            <a:r>
              <a:rPr lang="en-US" dirty="0" smtClean="0"/>
              <a:t>Reported by a back-end testers: “When testing the new find movies by title functionality offered by API call (not yet implemented in front-end), I seem to be getting a HTTP status 418 back when I search for non-existing movies. This should be HTTP status 404 (not found).”</a:t>
            </a:r>
            <a:endParaRPr lang="en-US" dirty="0"/>
          </a:p>
        </p:txBody>
      </p:sp>
      <p:sp>
        <p:nvSpPr>
          <p:cNvPr id="6" name="Title 5"/>
          <p:cNvSpPr>
            <a:spLocks noGrp="1"/>
          </p:cNvSpPr>
          <p:nvPr>
            <p:ph type="title"/>
          </p:nvPr>
        </p:nvSpPr>
        <p:spPr/>
        <p:txBody>
          <a:bodyPr/>
          <a:lstStyle/>
          <a:p>
            <a:r>
              <a:rPr lang="en-US" dirty="0" err="1" smtClean="0"/>
              <a:t>Movietheater</a:t>
            </a:r>
            <a:endParaRPr lang="pt-PT" dirty="0"/>
          </a:p>
        </p:txBody>
      </p:sp>
    </p:spTree>
    <p:extLst>
      <p:ext uri="{BB962C8B-B14F-4D97-AF65-F5344CB8AC3E}">
        <p14:creationId xmlns:p14="http://schemas.microsoft.com/office/powerpoint/2010/main" val="1569251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3970</TotalTime>
  <Words>136</Words>
  <Application>Microsoft Macintosh PowerPoint</Application>
  <PresentationFormat>Widescreen</PresentationFormat>
  <Paragraphs>16</Paragraphs>
  <Slides>4</Slides>
  <Notes>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vt:i4>
      </vt:variant>
    </vt:vector>
  </HeadingPairs>
  <TitlesOfParts>
    <vt:vector size="13" baseType="lpstr">
      <vt:lpstr>Calibri</vt:lpstr>
      <vt:lpstr>Georgia</vt:lpstr>
      <vt:lpstr>Verdana</vt:lpstr>
      <vt:lpstr>Wingdings</vt:lpstr>
      <vt:lpstr>Arial</vt:lpstr>
      <vt:lpstr>Capgemini 2017_Cover slides</vt:lpstr>
      <vt:lpstr>Section slides</vt:lpstr>
      <vt:lpstr>Content Layouts</vt:lpstr>
      <vt:lpstr>Content and Image Layouts</vt:lpstr>
      <vt:lpstr>PowerPoint Presentation</vt:lpstr>
      <vt:lpstr>PowerPoint Presentation</vt:lpstr>
      <vt:lpstr>Movietheater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Robbert Jan</dc:creator>
  <cp:lastModifiedBy>Microsoft Office User</cp:lastModifiedBy>
  <cp:revision>635</cp:revision>
  <dcterms:created xsi:type="dcterms:W3CDTF">2017-10-29T10:01:09Z</dcterms:created>
  <dcterms:modified xsi:type="dcterms:W3CDTF">2017-12-01T07:51:58Z</dcterms:modified>
</cp:coreProperties>
</file>